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5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1E700B27-DE4C-4B9E-BB11-B9027034A00F}" type="datetimeFigureOut">
              <a:rPr lang="en-US" dirty="0"/>
              <a:pPr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F4739-9812-4A9F-890D-2AD6BA5F6EE8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45AC5-A3F8-44AA-BA8F-596CDCC976D3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B183-A821-4095-A363-9EC968635539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01B4-0AA5-45E6-B2E6-5FA4078AEBCF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7335C-0450-40D7-8612-B3203BED4F28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6A105-2A1C-4284-B4EA-07CF89B1A393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609-F3F2-45E6-BD6A-E03A8C86C1AE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AD68-089C-4467-A8F3-EA2BBCA6B44E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1FCE-E4BB-4680-8E50-3C0E348D2609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073D-A903-47F8-8D16-77642FB0DF1F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FA40-626B-4CA1-85D0-7A9016E395BA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25EA-B9DC-48A7-991E-9A82573B1B21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97F8-6CEB-469B-AFCC-889F2A2B1D5A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179F-009E-4FA5-B091-7EBB82A185BD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65CEB-0076-4E37-B880-BCEA9784DE0A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E5E-3896-4118-99A7-7B85668F1C5E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E0D914D-B099-4142-A885-11F276715148}" type="datetimeFigureOut">
              <a:rPr lang="en-US" dirty="0"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1889640"/>
          </a:xfrm>
        </p:spPr>
        <p:txBody>
          <a:bodyPr/>
          <a:lstStyle/>
          <a:p>
            <a:pPr algn="ctr"/>
            <a:r>
              <a:rPr lang="sr-Cyrl-RS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ТЕРЦИЈАРНИ СЕКТОР</a:t>
            </a:r>
            <a:endParaRPr lang="sr-Latn-RS" b="1" dirty="0"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42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САОБРАЋАЈ</a:t>
            </a:r>
            <a:endParaRPr lang="sr-Latn-RS" b="1" dirty="0"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891" y="2192942"/>
            <a:ext cx="11282505" cy="45720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Саобраћај је привредна делатност терцијарног сектора која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обухвата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превоз и пренос робе, путника, пошиљки и информација с једног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</a:t>
            </a:r>
            <a:r>
              <a:rPr lang="sr-Cyrl-C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</a:t>
            </a:r>
            <a:r>
              <a:rPr lang="sr-Cyrl-C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C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друго</a:t>
            </a:r>
            <a:r>
              <a:rPr lang="sr-Cyrl-C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Највећи развој у последњих пола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века имао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је друмски саобраћај, док су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железнички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речни у стагнацији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заостатку у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односу на развој технике.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Ваздушни саобраћај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добија на значају у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европским 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светским оквирима, захваљујући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купо</a:t>
            </a:r>
            <a:r>
              <a:rPr lang="sr-Cyrl-C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вини </a:t>
            </a:r>
            <a:r>
              <a:rPr lang="sr-Cyrl-C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нових авиона</a:t>
            </a:r>
            <a:r>
              <a:rPr lang="sr-Cyrl-C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Кроз Србију пролазе два паневропска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коридора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друмско-железнички Коридор 10 и Коридор 7 речног саобраћаја.</a:t>
            </a: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Главни саобраћајни чвор у нашој земљи је Београд</a:t>
            </a:r>
            <a:endParaRPr lang="sr-Latn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9948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175" y="674263"/>
            <a:ext cx="8761413" cy="706964"/>
          </a:xfrm>
        </p:spPr>
        <p:txBody>
          <a:bodyPr/>
          <a:lstStyle/>
          <a:p>
            <a:pPr algn="ctr"/>
            <a:r>
              <a:rPr lang="sr-Cyrl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ВИДОВИ САОБРАЋАЈА</a:t>
            </a:r>
            <a:endParaRPr lang="sr-Latn-R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0218" y="1999262"/>
            <a:ext cx="3129168" cy="576262"/>
          </a:xfrm>
        </p:spPr>
        <p:txBody>
          <a:bodyPr/>
          <a:lstStyle/>
          <a:p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ДРУМСКИ</a:t>
            </a:r>
            <a:endParaRPr lang="sr-Latn-R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xfrm>
            <a:off x="153749" y="2575524"/>
            <a:ext cx="3892269" cy="4213693"/>
          </a:xfrm>
        </p:spPr>
        <p:txBody>
          <a:bodyPr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Највећи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део путева је у категорији савремених (асфалтних и бетонских)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путева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 су магистрални и регионални путеви који су делом у саставу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европске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мреже међународних путева.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Дужина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ауто-путева у Србији износи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свега 640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km, али се у наредном периоду планира изградња нових деоница</a:t>
            </a:r>
            <a:r>
              <a:rPr lang="ru-RU" dirty="0"/>
              <a:t>.</a:t>
            </a:r>
            <a:endParaRPr lang="sr-Latn-R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19386" y="2041037"/>
            <a:ext cx="3145380" cy="576262"/>
          </a:xfrm>
        </p:spPr>
        <p:txBody>
          <a:bodyPr/>
          <a:lstStyle/>
          <a:p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ЖЕЛЕЗНИЧКИ</a:t>
            </a:r>
            <a:endParaRPr lang="sr-Latn-R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6"/>
          </p:nvPr>
        </p:nvSpPr>
        <p:spPr>
          <a:xfrm>
            <a:off x="3893283" y="2617299"/>
            <a:ext cx="3471483" cy="3492188"/>
          </a:xfrm>
        </p:spPr>
        <p:txBody>
          <a:bodyPr>
            <a:normAutofit/>
          </a:bodyPr>
          <a:lstStyle/>
          <a:p>
            <a:pPr marL="285750" indent="-285750" algn="ctr">
              <a:buFontTx/>
              <a:buChar char="-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Железнички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саобраћај се у Србији развија од 1884. године, када је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први воз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кренуо од Београда ка Нишу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sr-Cyrl-C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Неопходно је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модернизовати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возове, изградити нове, „брзе” пруге, а у плану је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изградња двоколосечне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пруге од Београда до Ниша.</a:t>
            </a:r>
            <a:endParaRPr lang="sr-Latn-R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809193" y="1970995"/>
            <a:ext cx="3161029" cy="576261"/>
          </a:xfrm>
        </p:spPr>
        <p:txBody>
          <a:bodyPr/>
          <a:lstStyle/>
          <a:p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ВАЗДУШНИ</a:t>
            </a:r>
            <a:endParaRPr lang="sr-Latn-R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7"/>
          </p:nvPr>
        </p:nvSpPr>
        <p:spPr>
          <a:xfrm>
            <a:off x="7538133" y="2546727"/>
            <a:ext cx="4527091" cy="3288995"/>
          </a:xfrm>
        </p:spPr>
        <p:txBody>
          <a:bodyPr>
            <a:noAutofit/>
          </a:bodyPr>
          <a:lstStyle/>
          <a:p>
            <a:pPr marL="285750" indent="-285750" algn="ctr">
              <a:buFontTx/>
              <a:buChar char="-"/>
            </a:pPr>
            <a:r>
              <a:rPr lang="sr-Cyrl-C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Прва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ваздушна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линија успостављена је 1923. године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sr-Cyrl-C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траси Париз–Будимпешта–Београд–Букурешт–Ис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тамбул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1928. године на линији Београд–Загреб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Званично, у Србији постоји 39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аеродрома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(16 са асфалтираном пистом), али је само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пет на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међународној листи. То су аеродроми „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Никола Тeсла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и „Батајница” у Београду, „Константин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у Нишу, „Поникве” у Ужицу и „Слатина” у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Пришти</a:t>
            </a:r>
            <a:r>
              <a:rPr lang="sr-Cyrl-C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</a:t>
            </a:r>
            <a:r>
              <a:rPr lang="sr-Cyrl-C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R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1306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3965" y="698539"/>
            <a:ext cx="8761413" cy="706964"/>
          </a:xfrm>
        </p:spPr>
        <p:txBody>
          <a:bodyPr/>
          <a:lstStyle/>
          <a:p>
            <a:pPr algn="ctr"/>
            <a:r>
              <a:rPr lang="sr-Cyrl-R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ТРГОВИНА</a:t>
            </a:r>
            <a:endParaRPr lang="sr-Latn-RS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761" y="2168665"/>
            <a:ext cx="11733451" cy="4616505"/>
          </a:xfrm>
        </p:spPr>
        <p:txBody>
          <a:bodyPr>
            <a:noAutofit/>
          </a:bodyPr>
          <a:lstStyle/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Трговина је привредна делатност која обухвата куповину 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продају </a:t>
            </a:r>
            <a:r>
              <a:rPr lang="sr-Cyrl-C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роба </a:t>
            </a:r>
            <a:r>
              <a:rPr lang="sr-Cyrl-C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размену добара</a:t>
            </a:r>
            <a:r>
              <a:rPr lang="sr-Cyrl-C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Према простору у којем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 одвија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разликујемо унутрашњу и спољну трговину.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Унутрашња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трговина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је купопродаја робе унутар граница једне државе, а уколико се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обавља између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појединих држава, онда је то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спољна трговина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спољној трговини роба се креће преко граница држава по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царинским прописима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Уколико држава продаје робу другим државама, онда је то </a:t>
            </a:r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извоз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(експорт),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уколико купује робу од других држава, онда је то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увоз (</a:t>
            </a:r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Спољна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трговина је веома значајна за сваку државу јер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обезбеђује прилив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девизних резерви.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Уколико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је извоз већи од увоза, држава је у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суфициту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(добитку),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уколико је мањи, држава је у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дефициту (губитку).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Осим извоза и увоза, роба може бити и у транзиту, односно, кретати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 између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две државе преко територија других држава.</a:t>
            </a:r>
            <a:endParaRPr lang="sr-Latn-R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933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565" y="110525"/>
            <a:ext cx="1176581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>
                <a:latin typeface="MyriadPro-Regular"/>
              </a:rPr>
              <a:t>Највећи промет робе, у структури извоза и увоза, Србија има са </a:t>
            </a:r>
            <a:r>
              <a:rPr lang="ru-RU" dirty="0" smtClean="0">
                <a:latin typeface="MyriadPro-Regular"/>
              </a:rPr>
              <a:t>европским </a:t>
            </a:r>
            <a:r>
              <a:rPr lang="ru-RU" dirty="0">
                <a:latin typeface="MyriadPro-Regular"/>
              </a:rPr>
              <a:t>земљама, затим са државама Азије, Америке и Африке, а најмањи </a:t>
            </a:r>
            <a:r>
              <a:rPr lang="ru-RU" dirty="0" smtClean="0">
                <a:latin typeface="MyriadPro-Regular"/>
              </a:rPr>
              <a:t>са државама </a:t>
            </a:r>
            <a:r>
              <a:rPr lang="ru-RU" dirty="0">
                <a:latin typeface="MyriadPro-Regular"/>
              </a:rPr>
              <a:t>Аустралије и Океаније. За спољну трговину посебно су </a:t>
            </a:r>
            <a:r>
              <a:rPr lang="ru-RU" dirty="0" smtClean="0">
                <a:latin typeface="MyriadPro-Regular"/>
              </a:rPr>
              <a:t>значајни међународни </a:t>
            </a:r>
            <a:r>
              <a:rPr lang="ru-RU" dirty="0">
                <a:latin typeface="MyriadPro-Regular"/>
              </a:rPr>
              <a:t>сајмови, на којима произвођачи из целог света </a:t>
            </a:r>
            <a:r>
              <a:rPr lang="ru-RU" dirty="0" smtClean="0">
                <a:latin typeface="MyriadPro-Regular"/>
              </a:rPr>
              <a:t>презентују своју </a:t>
            </a:r>
            <a:r>
              <a:rPr lang="ru-RU" dirty="0">
                <a:latin typeface="MyriadPro-Regular"/>
              </a:rPr>
              <a:t>робу. У Србији се током године велике сајамске </a:t>
            </a:r>
            <a:r>
              <a:rPr lang="ru-RU" dirty="0" smtClean="0">
                <a:latin typeface="MyriadPro-Regular"/>
              </a:rPr>
              <a:t>манифестације одржавају </a:t>
            </a:r>
            <a:r>
              <a:rPr lang="ru-RU" dirty="0">
                <a:latin typeface="MyriadPro-Regular"/>
              </a:rPr>
              <a:t>пре свега на Београдском и Новосадском сајму</a:t>
            </a:r>
            <a:r>
              <a:rPr lang="ru-RU" dirty="0" smtClean="0">
                <a:latin typeface="MyriadPro-Regular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sr-Latn-R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904" y="1391723"/>
            <a:ext cx="5540217" cy="330165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14995" y="4750025"/>
            <a:ext cx="5721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Извоз по континентима (у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мил.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америчких долара)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5536" y="1587852"/>
            <a:ext cx="5203179" cy="311607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765479" y="4703922"/>
            <a:ext cx="5721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Увоз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континентима (у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мил.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америчких долара)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8782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3878" y="94019"/>
            <a:ext cx="11582401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Најважнији производи које Србија пласира на европско и светско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тржиште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 производи ваљани од бакра, алуминијума и цинка (Немачка,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Италија), бакар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(Италија), гуме за аутомобиле (Француска, Велика Британија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алуминијум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(Словенија, Немачка), обућа (Италија), малине (Немачка,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Француска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лекови (Русија, БиХ, Црна Гора) и шећер (Мађарска, Грчка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увоза се разликује од структуре извоза и наша земља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највише увози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сирову нафту (Русија, Либија), путничке аутомобиле (Немачка,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Француска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Италија, Јапан), природни гас (Русија, Мађарска), уља од нафте (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Бугарска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Мађарска, Румунија), лекове (Немачка), хартију и картон (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Немачка,Аустрија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Шведска, Словенија), телекомуникациону опрему (Кина),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металуршки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кокс (Украјина, БиХ) и руду гвожђа (Украјина).</a:t>
            </a:r>
            <a:endParaRPr lang="sr-Latn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261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886" y="763275"/>
            <a:ext cx="8761413" cy="706964"/>
          </a:xfrm>
        </p:spPr>
        <p:txBody>
          <a:bodyPr/>
          <a:lstStyle/>
          <a:p>
            <a:pPr algn="ctr"/>
            <a:r>
              <a:rPr lang="sr-Cyrl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ТУРИЗАМ</a:t>
            </a:r>
            <a:endParaRPr lang="sr-Latn-R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038" y="2735108"/>
            <a:ext cx="11660622" cy="3997464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Туризам је привредна делатност у оквиру које се обавља путовање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боравак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људи ван места становања, ради одмора, рекреације, лечења,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обиласка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 реткости и културно-историјских знаменитости.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локалног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(излетничког), домаћег (унутрашњег) и иностраног туризма,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нашу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земљу значајан је и транзитни туризам.</a:t>
            </a:r>
            <a:endParaRPr lang="sr-Latn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364" y="1470239"/>
            <a:ext cx="9155970" cy="42128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24887" y="5955738"/>
            <a:ext cx="10141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Број домаћих и страних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гостију за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2009–2013. године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sr-Cyrl-C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Републици </a:t>
            </a:r>
            <a:r>
              <a:rPr lang="sr-Cyrl-C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Србији</a:t>
            </a:r>
            <a:endParaRPr lang="sr-Latn-R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9231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9143" y="681643"/>
            <a:ext cx="1184134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Туристичких места има широм Србије, тако да је тешко прецизно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разграничити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неке туристичке регије. Ипак, на основу рељефа и других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али и друштвених одлика, могу се издвојити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планинска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панонска </a:t>
            </a:r>
            <a:r>
              <a:rPr lang="sr-Cyrl-C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туристичка </a:t>
            </a:r>
            <a:r>
              <a:rPr lang="sr-Cyrl-C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регија</a:t>
            </a:r>
            <a:r>
              <a:rPr lang="sr-Cyrl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sr-Cyrl-C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Наше планине по својим одликама, посебно за зимски туризам,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 најмање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заостају за планинама Швајцарске или Аустрије. Међу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планинским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местима, 2013. године најпосећенији је био Златибор, затим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Копаоник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Тара, Дивчибаре и Стара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планина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панонској туристичкој регији развијени су углавном излетнички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ловни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туризам. Током викенда и празника, излетишта на Фрушкој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гори, Палићком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језеру, у Делиблатској пешчари, Засавици, посети већи број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Ловна и риболовна подручја значајна су због посета великог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броја страних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туриста. Обедску, Царску и друге баре, као специјалне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резервате природе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осим туриста који долазе у лов, посети и значајан број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научника, </a:t>
            </a:r>
            <a:r>
              <a:rPr lang="sr-Cyrl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студената </a:t>
            </a:r>
            <a:r>
              <a:rPr lang="sr-Cyrl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ученика.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65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6509" y="306896"/>
            <a:ext cx="1166062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sr-Cyrl-C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Међу </a:t>
            </a:r>
            <a:r>
              <a:rPr lang="sr-Cyrl-C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бањским местима </a:t>
            </a:r>
            <a:r>
              <a:rPr lang="sr-Cyrl-C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најпосећенија је Врњачка бања. Ову бању </a:t>
            </a:r>
            <a:r>
              <a:rPr lang="sr-Cyrl-C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године посетило три пута више туриста, углавном домаћих,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него другу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реду, Сокобању. По посећености следе Буковичка бања,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Бања Ковиљача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Бања Палић, Бања Врдник и Пролом Бања.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 нашег бањског туризма је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недостатак добро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уређених смештајних објеката, базена и пратеће медицинске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опреме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нашим најпосећенијим бањама подижу се нови, луксузни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смештајни капацитети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који омогућавају развој и конгресног туризма.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Посебно место у структури туристичке понуде Србије заузимају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бројне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манифестације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које су основа развоја манифестационог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туризма. Значајније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манифестације од међународног значаја су музички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фестивал Егзит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Новом Саду, Сабор трубача у Гучи, филмски фестивал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Кустендорф 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Мокрој Гори, Мермер и звуци у Аранђеловцу, Косидба на Рајцу,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бројни међународни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сајмови и друге манифестације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Градске туристичке центре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углавном посећују туристи 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транзиту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туристи који долазе на научне, сајамске, спортске или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културне манифестације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Највећи број туриста посети главни град Србије.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Београд је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уопште, најпосећеније туристичко место у Србији, а посети га скоро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трећина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 укупног броја туриста.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Сеоски туризам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Србији почео је да се развија у последњих десетак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Плановима развоја појединих регионалних целина (Стара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планина, Власина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околина Лесковца) предвиђено је да овај вид туризма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постане доминантан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Повољним кредитима и другим стимулацијама, сеоским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газдинствима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нуди се могућност да пруже туристима здраву храну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чисту  </a:t>
            </a:r>
            <a:r>
              <a:rPr lang="sr-Cyrl-C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природну </a:t>
            </a:r>
            <a:r>
              <a:rPr lang="sr-Cyrl-C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средину.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6318" y="306895"/>
            <a:ext cx="9009972" cy="543035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83982" y="5022622"/>
            <a:ext cx="3398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Посета по туристичким центрима (2013)</a:t>
            </a:r>
            <a:endParaRPr lang="sr-Latn-R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116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48</TotalTime>
  <Words>1157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Century Gothic</vt:lpstr>
      <vt:lpstr>MyriadPro-Regular</vt:lpstr>
      <vt:lpstr>Times New Roman</vt:lpstr>
      <vt:lpstr>Wingdings</vt:lpstr>
      <vt:lpstr>Wingdings 3</vt:lpstr>
      <vt:lpstr>Ion Boardroom</vt:lpstr>
      <vt:lpstr>ТЕРЦИЈАРНИ СЕКТОР</vt:lpstr>
      <vt:lpstr>САОБРАЋАЈ</vt:lpstr>
      <vt:lpstr>ВИДОВИ САОБРАЋАЈА</vt:lpstr>
      <vt:lpstr>ТРГОВИНА</vt:lpstr>
      <vt:lpstr>PowerPoint Presentation</vt:lpstr>
      <vt:lpstr>PowerPoint Presentation</vt:lpstr>
      <vt:lpstr>ТУРИЗАМ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ТЕРЦИЈАРНИ СЕКТОР</dc:title>
  <dc:creator>Sanja</dc:creator>
  <cp:lastModifiedBy>Sanja</cp:lastModifiedBy>
  <cp:revision>20</cp:revision>
  <dcterms:created xsi:type="dcterms:W3CDTF">2015-04-14T18:27:16Z</dcterms:created>
  <dcterms:modified xsi:type="dcterms:W3CDTF">2015-04-27T17:32:16Z</dcterms:modified>
</cp:coreProperties>
</file>